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4" r:id="rId5"/>
    <p:sldId id="5119" r:id="rId6"/>
    <p:sldId id="5122" r:id="rId7"/>
    <p:sldId id="5121" r:id="rId8"/>
    <p:sldId id="267" r:id="rId9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E89E82-393C-2DF8-411F-EF016A5EA3D4}" name="Petr Jan" initials="PJ" userId="S::jan.petr@dia.gov.cz::619497a3-6dda-48a9-9783-3fc51734f31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D48"/>
    <a:srgbClr val="E8EDE8"/>
    <a:srgbClr val="2E2D2C"/>
    <a:srgbClr val="35398E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CEB6A9-4454-4C74-BCAA-0D58F8E31D6A}" v="9" dt="2025-09-29T10:55:24.6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153"/>
    <p:restoredTop sz="96197"/>
  </p:normalViewPr>
  <p:slideViewPr>
    <p:cSldViewPr snapToGrid="0">
      <p:cViewPr varScale="1">
        <p:scale>
          <a:sx n="102" d="100"/>
          <a:sy n="102" d="100"/>
        </p:scale>
        <p:origin x="156" y="3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216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usina Šimon" userId="ad935c6b-ed6c-4293-bc4c-891c765e3afb" providerId="ADAL" clId="{DECEB6A9-4454-4C74-BCAA-0D58F8E31D6A}"/>
    <pc:docChg chg="custSel addSld delSld modSld">
      <pc:chgData name="Trusina Šimon" userId="ad935c6b-ed6c-4293-bc4c-891c765e3afb" providerId="ADAL" clId="{DECEB6A9-4454-4C74-BCAA-0D58F8E31D6A}" dt="2025-09-29T10:55:24.644" v="647"/>
      <pc:docMkLst>
        <pc:docMk/>
      </pc:docMkLst>
      <pc:sldChg chg="modSp mod">
        <pc:chgData name="Trusina Šimon" userId="ad935c6b-ed6c-4293-bc4c-891c765e3afb" providerId="ADAL" clId="{DECEB6A9-4454-4C74-BCAA-0D58F8E31D6A}" dt="2025-09-29T10:00:22.493" v="6"/>
        <pc:sldMkLst>
          <pc:docMk/>
          <pc:sldMk cId="2489797357" sldId="274"/>
        </pc:sldMkLst>
        <pc:spChg chg="mod">
          <ac:chgData name="Trusina Šimon" userId="ad935c6b-ed6c-4293-bc4c-891c765e3afb" providerId="ADAL" clId="{DECEB6A9-4454-4C74-BCAA-0D58F8E31D6A}" dt="2025-09-29T10:00:22.493" v="6"/>
          <ac:spMkLst>
            <pc:docMk/>
            <pc:sldMk cId="2489797357" sldId="274"/>
            <ac:spMk id="2" creationId="{88B04F70-7456-297E-EB64-30FBF058BC43}"/>
          </ac:spMkLst>
        </pc:spChg>
      </pc:sldChg>
      <pc:sldChg chg="modSp del mod">
        <pc:chgData name="Trusina Šimon" userId="ad935c6b-ed6c-4293-bc4c-891c765e3afb" providerId="ADAL" clId="{DECEB6A9-4454-4C74-BCAA-0D58F8E31D6A}" dt="2025-09-29T09:58:47.931" v="3" actId="47"/>
        <pc:sldMkLst>
          <pc:docMk/>
          <pc:sldMk cId="3875546225" sldId="278"/>
        </pc:sldMkLst>
        <pc:spChg chg="mod">
          <ac:chgData name="Trusina Šimon" userId="ad935c6b-ed6c-4293-bc4c-891c765e3afb" providerId="ADAL" clId="{DECEB6A9-4454-4C74-BCAA-0D58F8E31D6A}" dt="2025-09-29T09:58:28.810" v="2" actId="27636"/>
          <ac:spMkLst>
            <pc:docMk/>
            <pc:sldMk cId="3875546225" sldId="278"/>
            <ac:spMk id="6" creationId="{2D0565C3-426E-8519-20A0-538A9B7B6D72}"/>
          </ac:spMkLst>
        </pc:spChg>
      </pc:sldChg>
      <pc:sldChg chg="modSp mod">
        <pc:chgData name="Trusina Šimon" userId="ad935c6b-ed6c-4293-bc4c-891c765e3afb" providerId="ADAL" clId="{DECEB6A9-4454-4C74-BCAA-0D58F8E31D6A}" dt="2025-09-29T10:55:04.098" v="644" actId="20577"/>
        <pc:sldMkLst>
          <pc:docMk/>
          <pc:sldMk cId="1424088050" sldId="5119"/>
        </pc:sldMkLst>
        <pc:spChg chg="mod">
          <ac:chgData name="Trusina Šimon" userId="ad935c6b-ed6c-4293-bc4c-891c765e3afb" providerId="ADAL" clId="{DECEB6A9-4454-4C74-BCAA-0D58F8E31D6A}" dt="2025-09-29T09:59:16.284" v="4"/>
          <ac:spMkLst>
            <pc:docMk/>
            <pc:sldMk cId="1424088050" sldId="5119"/>
            <ac:spMk id="2" creationId="{9AEEF895-7B60-C8A8-B9D7-EA8B109EC83D}"/>
          </ac:spMkLst>
        </pc:spChg>
        <pc:spChg chg="mod">
          <ac:chgData name="Trusina Šimon" userId="ad935c6b-ed6c-4293-bc4c-891c765e3afb" providerId="ADAL" clId="{DECEB6A9-4454-4C74-BCAA-0D58F8E31D6A}" dt="2025-09-29T10:55:04.098" v="644" actId="20577"/>
          <ac:spMkLst>
            <pc:docMk/>
            <pc:sldMk cId="1424088050" sldId="5119"/>
            <ac:spMk id="3" creationId="{D9E5299C-9050-4EFB-26B1-6AF89B7CE5EE}"/>
          </ac:spMkLst>
        </pc:spChg>
      </pc:sldChg>
      <pc:sldChg chg="modSp mod">
        <pc:chgData name="Trusina Šimon" userId="ad935c6b-ed6c-4293-bc4c-891c765e3afb" providerId="ADAL" clId="{DECEB6A9-4454-4C74-BCAA-0D58F8E31D6A}" dt="2025-09-29T10:14:09.215" v="634" actId="20577"/>
        <pc:sldMkLst>
          <pc:docMk/>
          <pc:sldMk cId="1995398944" sldId="5121"/>
        </pc:sldMkLst>
        <pc:spChg chg="mod">
          <ac:chgData name="Trusina Šimon" userId="ad935c6b-ed6c-4293-bc4c-891c765e3afb" providerId="ADAL" clId="{DECEB6A9-4454-4C74-BCAA-0D58F8E31D6A}" dt="2025-09-29T10:14:09.215" v="634" actId="20577"/>
          <ac:spMkLst>
            <pc:docMk/>
            <pc:sldMk cId="1995398944" sldId="5121"/>
            <ac:spMk id="2" creationId="{14D2D1CC-7476-6209-88F4-928ABB668D15}"/>
          </ac:spMkLst>
        </pc:spChg>
      </pc:sldChg>
      <pc:sldChg chg="modSp add mod">
        <pc:chgData name="Trusina Šimon" userId="ad935c6b-ed6c-4293-bc4c-891c765e3afb" providerId="ADAL" clId="{DECEB6A9-4454-4C74-BCAA-0D58F8E31D6A}" dt="2025-09-29T10:55:24.644" v="647"/>
        <pc:sldMkLst>
          <pc:docMk/>
          <pc:sldMk cId="1203359142" sldId="5122"/>
        </pc:sldMkLst>
        <pc:spChg chg="mod">
          <ac:chgData name="Trusina Šimon" userId="ad935c6b-ed6c-4293-bc4c-891c765e3afb" providerId="ADAL" clId="{DECEB6A9-4454-4C74-BCAA-0D58F8E31D6A}" dt="2025-09-29T10:13:53.553" v="622" actId="20577"/>
          <ac:spMkLst>
            <pc:docMk/>
            <pc:sldMk cId="1203359142" sldId="5122"/>
            <ac:spMk id="2" creationId="{35D511B8-A154-EF7B-8EC6-4FFD2210786C}"/>
          </ac:spMkLst>
        </pc:spChg>
        <pc:spChg chg="mod">
          <ac:chgData name="Trusina Šimon" userId="ad935c6b-ed6c-4293-bc4c-891c765e3afb" providerId="ADAL" clId="{DECEB6A9-4454-4C74-BCAA-0D58F8E31D6A}" dt="2025-09-29T10:55:24.644" v="647"/>
          <ac:spMkLst>
            <pc:docMk/>
            <pc:sldMk cId="1203359142" sldId="5122"/>
            <ac:spMk id="3" creationId="{84ED0491-E59C-D6AE-1BB2-CE65B8319ED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29.09.2025</a:t>
            </a:fld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 dirty="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 dirty="0">
                <a:solidFill>
                  <a:schemeClr val="bg1"/>
                </a:solidFill>
              </a:rPr>
              <a:t>DIA.</a:t>
            </a:r>
            <a:r>
              <a:rPr lang="cs-CZ" dirty="0">
                <a:solidFill>
                  <a:srgbClr val="46AD48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rgbClr val="46AD48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3960000"/>
            <a:ext cx="11113200" cy="18642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reporty:katalog_sluzeb" TargetMode="External"/><Relationship Id="rId2" Type="http://schemas.openxmlformats.org/officeDocument/2006/relationships/hyperlink" Target="https://archi.gov.cz/reporty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chi.gov.cz/reporty:seznam_ovm_spuu" TargetMode="External"/><Relationship Id="rId5" Type="http://schemas.openxmlformats.org/officeDocument/2006/relationships/hyperlink" Target="https://archi.gov.cz/reporty:evidence_udaju_rpp" TargetMode="External"/><Relationship Id="rId4" Type="http://schemas.openxmlformats.org/officeDocument/2006/relationships/hyperlink" Target="https://archi.gov.cz/reporty:oznamena_opravneni_rp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dirty="0"/>
              <a:t>Reporty a výstup dat RPP 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15842BD-64E8-E6D6-8222-0C2AA221E2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061252"/>
            <a:ext cx="11113200" cy="1377547"/>
          </a:xfrm>
        </p:spPr>
        <p:txBody>
          <a:bodyPr>
            <a:normAutofit/>
          </a:bodyPr>
          <a:lstStyle/>
          <a:p>
            <a:r>
              <a:rPr lang="cs-CZ" sz="2400" dirty="0"/>
              <a:t>29.9.2025</a:t>
            </a:r>
          </a:p>
          <a:p>
            <a:endParaRPr lang="cs-CZ" sz="2400" dirty="0"/>
          </a:p>
          <a:p>
            <a:r>
              <a:rPr lang="cs-CZ" sz="2400" dirty="0"/>
              <a:t>Šimon Trusina</a:t>
            </a:r>
            <a:r>
              <a:rPr lang="cs-CZ" sz="2400" dirty="0">
                <a:solidFill>
                  <a:schemeClr val="accent1"/>
                </a:solidFill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48979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EEF895-7B60-C8A8-B9D7-EA8B109EC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Reporty nad daty z RPP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9E5299C-9050-4EFB-26B1-6AF89B7CE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na stránce </a:t>
            </a:r>
            <a:r>
              <a:rPr lang="cs-CZ" dirty="0">
                <a:hlinkClick r:id="rId2"/>
              </a:rPr>
              <a:t>https://archi.gov.cz/reporty</a:t>
            </a:r>
            <a:r>
              <a:rPr lang="cs-CZ" dirty="0"/>
              <a:t> naleznete seznam existujících reportů:</a:t>
            </a:r>
          </a:p>
          <a:p>
            <a:pPr lvl="1"/>
            <a:r>
              <a:rPr lang="cs-CZ" dirty="0">
                <a:hlinkClick r:id="rId3" tooltip="reporty:katalog_sluzeb"/>
              </a:rPr>
              <a:t>Katalog služeb veřejné správy</a:t>
            </a:r>
            <a:endParaRPr lang="cs-CZ" dirty="0"/>
          </a:p>
          <a:p>
            <a:pPr lvl="2"/>
            <a:r>
              <a:rPr lang="cs-CZ" sz="1600" dirty="0"/>
              <a:t>pohled na data z katalogu služeb – evidence služeb (AIS RRP Působnostní) i popisy služeb (AIS Správa katalogů)</a:t>
            </a:r>
          </a:p>
          <a:p>
            <a:pPr lvl="1"/>
            <a:r>
              <a:rPr lang="cs-CZ" dirty="0">
                <a:hlinkClick r:id="rId4" tooltip="reporty:oznamena_opravneni_rpp"/>
              </a:rPr>
              <a:t>Oznámená oprávnění agend k údajům RPP</a:t>
            </a:r>
            <a:endParaRPr lang="cs-CZ" dirty="0"/>
          </a:p>
          <a:p>
            <a:pPr lvl="2"/>
            <a:r>
              <a:rPr lang="cs-CZ" sz="1600" dirty="0"/>
              <a:t>jaká oprávnění pro jaké činnostní role existují</a:t>
            </a:r>
          </a:p>
          <a:p>
            <a:pPr lvl="1"/>
            <a:r>
              <a:rPr lang="cs-CZ" dirty="0">
                <a:hlinkClick r:id="rId5" tooltip="reporty:evidence_udaju_rpp"/>
              </a:rPr>
              <a:t>Přehled evidovaných ISVS a údajů RPP</a:t>
            </a:r>
            <a:endParaRPr lang="cs-CZ" dirty="0"/>
          </a:p>
          <a:p>
            <a:pPr lvl="2"/>
            <a:r>
              <a:rPr lang="cs-CZ" sz="1600" dirty="0"/>
              <a:t>jaké údaje jsou v jakých agendách vedeny</a:t>
            </a:r>
          </a:p>
          <a:p>
            <a:pPr lvl="1"/>
            <a:r>
              <a:rPr lang="cs-CZ" dirty="0">
                <a:hlinkClick r:id="rId6" tooltip="reporty:seznam_ovm_spuu"/>
              </a:rPr>
              <a:t>Seznam OVM a SPUÚ včetně kategorií</a:t>
            </a:r>
            <a:endParaRPr lang="cs-CZ" dirty="0"/>
          </a:p>
          <a:p>
            <a:pPr lvl="2"/>
            <a:r>
              <a:rPr lang="cs-CZ" sz="1600" dirty="0"/>
              <a:t>jaké kategorie existují a jaká OVM obsahují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D908651-2C8C-B2B1-5339-0FA89B1FF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4D00244-CDF1-6319-4C67-558D9BC8D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4088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6DDAA-4E57-CE41-3862-A3E6DBCAF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D511B8-A154-EF7B-8EC6-4FFD22107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 co si dát pozor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ED0491-E59C-D6AE-1BB2-CE65B8319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na stránce je vždy datum aktualizace</a:t>
            </a:r>
          </a:p>
          <a:p>
            <a:r>
              <a:rPr lang="cs-CZ" dirty="0"/>
              <a:t>zobrazují se počty záznamů vyhovující zvolenému filtru</a:t>
            </a:r>
          </a:p>
          <a:p>
            <a:r>
              <a:rPr lang="cs-CZ" dirty="0"/>
              <a:t>vymazat filtry na stránce vymaže na dané záložce, k vymazání filtrů na všech záložkách slouží opětovné načtení stránky</a:t>
            </a:r>
          </a:p>
          <a:p>
            <a:r>
              <a:rPr lang="cs-CZ" dirty="0"/>
              <a:t>data nelze exportovat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EC8C911-5E6D-AC82-4B1A-8AF8E10BC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8BD71CB-E900-E07F-D2BA-7A72563E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359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D2D1CC-7476-6209-88F4-928ABB668D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Co vám chybí_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AF7CDB2-B9F4-52B4-BE6C-B98F3BBA24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5398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8381D17-4ED9-E0DD-C6C8-5791AB6E8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pozornost_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E39FB015-3C1B-978A-0D3B-EC9DF736D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Prostor pro vaše dotazy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D200979-162A-B5B5-F758-5BF89E7F9E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/>
              <a:t>Šimon Trusina</a:t>
            </a:r>
          </a:p>
          <a:p>
            <a:r>
              <a:rPr lang="cs-CZ" dirty="0"/>
              <a:t>simon.trusina@dia.gov.cz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156505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Vlastní 1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45AC48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3" id="{BE708AF8-05F3-634E-9F7B-2588D644F313}" vid="{8AE40BDA-163F-A14A-B1A0-4A4B9572C5E5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EDC0FAECAFE148AD396C865B9B5E28" ma:contentTypeVersion="15" ma:contentTypeDescription="Vytvoří nový dokument" ma:contentTypeScope="" ma:versionID="a8e526e6154e688afb9dbfbbdeb3948b">
  <xsd:schema xmlns:xsd="http://www.w3.org/2001/XMLSchema" xmlns:xs="http://www.w3.org/2001/XMLSchema" xmlns:p="http://schemas.microsoft.com/office/2006/metadata/properties" xmlns:ns2="0f7720ff-53f2-424f-bdbf-9f2258d7a7d5" xmlns:ns3="60eff747-50e2-4621-8df6-458c8151a505" targetNamespace="http://schemas.microsoft.com/office/2006/metadata/properties" ma:root="true" ma:fieldsID="b8e927a1fc2dbbec4ab07b8af51dda4a" ns2:_="" ns3:_="">
    <xsd:import namespace="0f7720ff-53f2-424f-bdbf-9f2258d7a7d5"/>
    <xsd:import namespace="60eff747-50e2-4621-8df6-458c8151a5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720ff-53f2-424f-bdbf-9f2258d7a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eff747-50e2-4621-8df6-458c8151a50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558e03cf-6a6f-48c3-ad9a-368505d3ce36}" ma:internalName="TaxCatchAll" ma:showField="CatchAllData" ma:web="60eff747-50e2-4621-8df6-458c8151a5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f7720ff-53f2-424f-bdbf-9f2258d7a7d5">
      <Terms xmlns="http://schemas.microsoft.com/office/infopath/2007/PartnerControls"/>
    </lcf76f155ced4ddcb4097134ff3c332f>
    <TaxCatchAll xmlns="60eff747-50e2-4621-8df6-458c8151a50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B5C491-CE7B-4529-BF31-BD1586F550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7720ff-53f2-424f-bdbf-9f2258d7a7d5"/>
    <ds:schemaRef ds:uri="60eff747-50e2-4621-8df6-458c8151a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FC4A16-FB80-4302-ABCF-BFA1C75DBE66}">
  <ds:schemaRefs>
    <ds:schemaRef ds:uri="http://purl.org/dc/elements/1.1/"/>
    <ds:schemaRef ds:uri="875a90bc-a2bf-465b-8076-1cf649d442d2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47f099f3-9cff-4890-85a2-ec685806d317"/>
    <ds:schemaRef ds:uri="http://schemas.microsoft.com/office/infopath/2007/PartnerControls"/>
    <ds:schemaRef ds:uri="http://schemas.openxmlformats.org/package/2006/metadata/core-properties"/>
    <ds:schemaRef ds:uri="0f7720ff-53f2-424f-bdbf-9f2258d7a7d5"/>
    <ds:schemaRef ds:uri="60eff747-50e2-4621-8df6-458c8151a505"/>
  </ds:schemaRefs>
</ds:datastoreItem>
</file>

<file path=customXml/itemProps3.xml><?xml version="1.0" encoding="utf-8"?>
<ds:datastoreItem xmlns:ds="http://schemas.openxmlformats.org/officeDocument/2006/customXml" ds:itemID="{B923D26E-0541-4DA0-A477-5C8C6F0940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DIA_ nadpis a text s odrážkami</Template>
  <TotalTime>3976</TotalTime>
  <Words>175</Words>
  <Application>Microsoft Office PowerPoint</Application>
  <PresentationFormat>Širokoúhlá obrazovka</PresentationFormat>
  <Paragraphs>29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Azeret Mono</vt:lpstr>
      <vt:lpstr>Azeret Mono Medium</vt:lpstr>
      <vt:lpstr>Wingdings</vt:lpstr>
      <vt:lpstr>DIA_ nadpis a text s odrážkami</vt:lpstr>
      <vt:lpstr>Reporty a výstup dat RPP </vt:lpstr>
      <vt:lpstr>Reporty nad daty z RPP</vt:lpstr>
      <vt:lpstr>Na co si dát pozor</vt:lpstr>
      <vt:lpstr>Co vám chybí_</vt:lpstr>
      <vt:lpstr>Děkuji za pozornost_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Výchozí šablona pro prezentace</dc:subject>
  <dc:creator>Petr Jan</dc:creator>
  <cp:keywords>PPT prezentace šablona DIA PowerPoint</cp:keywords>
  <dc:description/>
  <cp:lastModifiedBy>Trusina Šimon</cp:lastModifiedBy>
  <cp:revision>20</cp:revision>
  <dcterms:created xsi:type="dcterms:W3CDTF">2025-07-01T06:55:00Z</dcterms:created>
  <dcterms:modified xsi:type="dcterms:W3CDTF">2025-09-29T10:55:32Z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0x0101005EEDC0FAECAFE148AD396C865B9B5E28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2024-05-30T05:59:10Z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a2d8e465-2e67-489c-bf05-fd17198c7476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ediaServiceImageTags">
    <vt:lpwstr/>
  </property>
</Properties>
</file>